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F92E2F3-A957-4897-AE39-228CC061DCDB}" type="datetimeFigureOut">
              <a:rPr lang="sk-SK" smtClean="0"/>
              <a:t>13. 9. 2024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5688632" cy="564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49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ovodne_uv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3"/>
            <a:ext cx="7704856" cy="302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755576" y="4221088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Povodne sú najčastejšou krízovou situáciou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nás. Do novodobých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dejín sa zapísali najmä veľké povodne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rokoch1997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2002, 2006 a 2013.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Veľmi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často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tiež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posledných rokoch dochádza ku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vzniku tzv. bleskových povodní,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kedy v priebehu veľmi krátkej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doby naprší na 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určitom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území obrovské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množstvo zrážok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Stáva sa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 i v 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miestach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ktoré nie sú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blízkosti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vodného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toku.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30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5760640" cy="569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719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5752549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363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5760640" cy="570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99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83789"/>
            <a:ext cx="5832648" cy="564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02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0686"/>
            <a:ext cx="5832648" cy="5643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79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01695"/>
            <a:ext cx="5803137" cy="562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755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7"/>
            <a:ext cx="5688632" cy="562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90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5760640" cy="563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342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ob Rogers vtipy č.49369 -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14375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864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pendlík">
  <a:themeElements>
    <a:clrScheme name="Špendlík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Špendlík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Špendlí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13</TotalTime>
  <Words>17</Words>
  <Application>Microsoft Office PowerPoint</Application>
  <PresentationFormat>Prezentácia na obrazovke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Špendlík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Drexler</dc:creator>
  <cp:lastModifiedBy>ZSN</cp:lastModifiedBy>
  <cp:revision>3</cp:revision>
  <dcterms:created xsi:type="dcterms:W3CDTF">2024-09-13T06:17:03Z</dcterms:created>
  <dcterms:modified xsi:type="dcterms:W3CDTF">2024-09-13T06:41:24Z</dcterms:modified>
</cp:coreProperties>
</file>